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97" r:id="rId6"/>
    <p:sldId id="398" r:id="rId7"/>
    <p:sldId id="399" r:id="rId8"/>
    <p:sldId id="400" r:id="rId9"/>
    <p:sldId id="401" r:id="rId10"/>
    <p:sldId id="260" r:id="rId11"/>
    <p:sldId id="396" r:id="rId12"/>
    <p:sldId id="261" r:id="rId13"/>
    <p:sldId id="385" r:id="rId14"/>
    <p:sldId id="262" r:id="rId15"/>
    <p:sldId id="380" r:id="rId16"/>
    <p:sldId id="382" r:id="rId17"/>
    <p:sldId id="381" r:id="rId18"/>
    <p:sldId id="383" r:id="rId19"/>
    <p:sldId id="431" r:id="rId20"/>
    <p:sldId id="263" r:id="rId21"/>
    <p:sldId id="264" r:id="rId22"/>
    <p:sldId id="265" r:id="rId23"/>
    <p:sldId id="402" r:id="rId24"/>
    <p:sldId id="266" r:id="rId25"/>
    <p:sldId id="271" r:id="rId26"/>
    <p:sldId id="267" r:id="rId27"/>
    <p:sldId id="268" r:id="rId28"/>
    <p:sldId id="269" r:id="rId29"/>
    <p:sldId id="270" r:id="rId30"/>
    <p:sldId id="272" r:id="rId31"/>
    <p:sldId id="274" r:id="rId32"/>
    <p:sldId id="275" r:id="rId33"/>
    <p:sldId id="276" r:id="rId34"/>
    <p:sldId id="439" r:id="rId35"/>
    <p:sldId id="440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302" r:id="rId46"/>
    <p:sldId id="286" r:id="rId47"/>
    <p:sldId id="287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43" r:id="rId56"/>
    <p:sldId id="444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290" r:id="rId66"/>
    <p:sldId id="291" r:id="rId67"/>
    <p:sldId id="292" r:id="rId68"/>
    <p:sldId id="293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419" r:id="rId78"/>
    <p:sldId id="428" r:id="rId79"/>
    <p:sldId id="303" r:id="rId80"/>
    <p:sldId id="304" r:id="rId81"/>
    <p:sldId id="305" r:id="rId82"/>
    <p:sldId id="403" r:id="rId83"/>
    <p:sldId id="310" r:id="rId84"/>
    <p:sldId id="390" r:id="rId85"/>
    <p:sldId id="420" r:id="rId86"/>
    <p:sldId id="424" r:id="rId87"/>
    <p:sldId id="422" r:id="rId88"/>
    <p:sldId id="423" r:id="rId89"/>
    <p:sldId id="425" r:id="rId90"/>
    <p:sldId id="306" r:id="rId91"/>
    <p:sldId id="307" r:id="rId92"/>
    <p:sldId id="308" r:id="rId93"/>
    <p:sldId id="311" r:id="rId94"/>
    <p:sldId id="314" r:id="rId95"/>
    <p:sldId id="432" r:id="rId96"/>
    <p:sldId id="433" r:id="rId97"/>
    <p:sldId id="315" r:id="rId98"/>
    <p:sldId id="316" r:id="rId99"/>
    <p:sldId id="312" r:id="rId100"/>
    <p:sldId id="313" r:id="rId101"/>
    <p:sldId id="429" r:id="rId102"/>
    <p:sldId id="430" r:id="rId103"/>
    <p:sldId id="309" r:id="rId104"/>
    <p:sldId id="434" r:id="rId105"/>
    <p:sldId id="435" r:id="rId106"/>
    <p:sldId id="436" r:id="rId107"/>
    <p:sldId id="317" r:id="rId108"/>
    <p:sldId id="426" r:id="rId109"/>
    <p:sldId id="318" r:id="rId110"/>
    <p:sldId id="437" r:id="rId111"/>
    <p:sldId id="438" r:id="rId112"/>
    <p:sldId id="319" r:id="rId113"/>
    <p:sldId id="387" r:id="rId114"/>
    <p:sldId id="427" r:id="rId115"/>
    <p:sldId id="320" r:id="rId116"/>
    <p:sldId id="322" r:id="rId117"/>
    <p:sldId id="323" r:id="rId118"/>
    <p:sldId id="324" r:id="rId119"/>
    <p:sldId id="321" r:id="rId120"/>
    <p:sldId id="386" r:id="rId121"/>
    <p:sldId id="370" r:id="rId122"/>
    <p:sldId id="371" r:id="rId123"/>
    <p:sldId id="372" r:id="rId124"/>
    <p:sldId id="388" r:id="rId125"/>
    <p:sldId id="325" r:id="rId126"/>
    <p:sldId id="376" r:id="rId127"/>
    <p:sldId id="377" r:id="rId128"/>
    <p:sldId id="378" r:id="rId129"/>
    <p:sldId id="441" r:id="rId130"/>
    <p:sldId id="442" r:id="rId131"/>
    <p:sldId id="379" r:id="rId132"/>
    <p:sldId id="373" r:id="rId133"/>
    <p:sldId id="374" r:id="rId134"/>
    <p:sldId id="375" r:id="rId135"/>
    <p:sldId id="326" r:id="rId136"/>
    <p:sldId id="327" r:id="rId137"/>
    <p:sldId id="328" r:id="rId138"/>
    <p:sldId id="329" r:id="rId139"/>
    <p:sldId id="330" r:id="rId140"/>
    <p:sldId id="331" r:id="rId141"/>
    <p:sldId id="332" r:id="rId142"/>
    <p:sldId id="333" r:id="rId143"/>
    <p:sldId id="334" r:id="rId144"/>
    <p:sldId id="335" r:id="rId145"/>
    <p:sldId id="336" r:id="rId146"/>
    <p:sldId id="337" r:id="rId147"/>
    <p:sldId id="338" r:id="rId148"/>
    <p:sldId id="339" r:id="rId149"/>
    <p:sldId id="340" r:id="rId150"/>
    <p:sldId id="394" r:id="rId1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2;&#1091;&#1079;&#1077;&#1081;\Desktop\00011.M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2;&#1091;&#1079;&#1077;&#1081;\Desktop\00005.MT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530060" cy="170254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 Артемовского городского округа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«Артемовский исторический музей»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128792" cy="1440160"/>
          </a:xfrm>
        </p:spPr>
        <p:txBody>
          <a:bodyPr>
            <a:normAutofit lnSpcReduction="10000"/>
          </a:bodyPr>
          <a:lstStyle/>
          <a:p>
            <a:r>
              <a:rPr lang="ru-RU" sz="4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ФОТООТЧЕТ, ВИДЕО </a:t>
            </a:r>
            <a:r>
              <a:rPr lang="ru-RU" sz="45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ОТЧЕТ  за 2017 </a:t>
            </a:r>
            <a:r>
              <a:rPr lang="ru-RU" sz="4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endParaRPr lang="ru-RU" sz="45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000" dirty="0" smtClean="0"/>
          </a:p>
          <a:p>
            <a:endParaRPr lang="ru-RU" sz="5000" dirty="0" smtClean="0">
              <a:solidFill>
                <a:srgbClr val="FF0000"/>
              </a:solidFill>
            </a:endParaRPr>
          </a:p>
          <a:p>
            <a:endParaRPr lang="ru-RU" sz="5000" dirty="0" smtClean="0">
              <a:solidFill>
                <a:srgbClr val="FF0000"/>
              </a:solidFill>
            </a:endParaRPr>
          </a:p>
          <a:p>
            <a:endParaRPr lang="ru-RU" sz="5000" dirty="0" smtClean="0">
              <a:solidFill>
                <a:srgbClr val="FF0000"/>
              </a:solidFill>
            </a:endParaRPr>
          </a:p>
          <a:p>
            <a:endParaRPr lang="ru-RU" sz="5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Музей\Downloads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212976"/>
            <a:ext cx="3672408" cy="3191111"/>
          </a:xfrm>
          <a:prstGeom prst="rect">
            <a:avLst/>
          </a:prstGeom>
          <a:noFill/>
        </p:spPr>
      </p:pic>
      <p:pic>
        <p:nvPicPr>
          <p:cNvPr id="8" name="Picture 2" descr="C:\Users\Музей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97152"/>
            <a:ext cx="3240360" cy="140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Рождественская встреча ветеранов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туристического движения Артемовского городского округа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фото 2017\Фото 2017\Рождественские встречи туристов 2017\DSC03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 Артемовского-2017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«Доктор Айболит» (по мотивам Корнея Чуковского)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4579" name="Picture 3" descr="D:\фото 2017\день города 2017\DSC06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593" y="2729901"/>
            <a:ext cx="5503407" cy="4128099"/>
          </a:xfrm>
          <a:prstGeom prst="rect">
            <a:avLst/>
          </a:prstGeom>
          <a:noFill/>
        </p:spPr>
      </p:pic>
      <p:pic>
        <p:nvPicPr>
          <p:cNvPr id="24580" name="Picture 4" descr="D:\фото 2017\день города 2017\DSC06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412"/>
            <a:ext cx="3312368" cy="4416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города  Артемовского-2017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Театрализация «Доктор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йболит» (по мотивам Корнея Чуковского)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1554" name="Picture 2" descr="C:\Users\Музей\Desktop\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1"/>
            <a:ext cx="7551470" cy="4247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города Артемовского-2017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Фотоконкурс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8" name="Picture 2" descr="C:\Users\Музей\Desktop\image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1"/>
            <a:ext cx="7488832" cy="4994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села в Бичуре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картин, изделий  ДПИ, краеведческой литературы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праздника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«Здесь моя Родина, здесь мои корни»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Музей\Desktop\Фото 2017\Фото с выставок февраля\У ВЫСТАВКИ АРТЕМОВСКОГО ИСТОРИЧЕСКОГО МУЗЕЯ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125467" cy="3416978"/>
          </a:xfrm>
          <a:prstGeom prst="rect">
            <a:avLst/>
          </a:prstGeom>
          <a:noFill/>
        </p:spPr>
      </p:pic>
      <p:pic>
        <p:nvPicPr>
          <p:cNvPr id="25603" name="Picture 3" descr="C:\Users\Музей\Desktop\Фото 2017\Фото с выставок февраля\УЧАСТНИКИ ВСТРЕЧИ В ЗАЛЕ КЛУ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412" y="3068960"/>
            <a:ext cx="529258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Ирбитская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ярмарка - 2017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2017\WP_20170811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892701" cy="2748369"/>
          </a:xfrm>
          <a:prstGeom prst="rect">
            <a:avLst/>
          </a:prstGeom>
          <a:noFill/>
        </p:spPr>
      </p:pic>
      <p:pic>
        <p:nvPicPr>
          <p:cNvPr id="1027" name="Picture 3" descr="D:\фото 2017\Ирбитская ярмарка 11.08.2017 фото Маркина С.Ю. отбор\Егорш.лоза. Ирбит.11.08.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524" y="3573016"/>
            <a:ext cx="4927476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Ирбитская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ярмарка - 2017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 2017\WP_20170811_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542362" cy="4525963"/>
          </a:xfrm>
          <a:prstGeom prst="rect">
            <a:avLst/>
          </a:prstGeom>
          <a:noFill/>
        </p:spPr>
      </p:pic>
      <p:pic>
        <p:nvPicPr>
          <p:cNvPr id="2051" name="Picture 3" descr="D:\фото 2017\WP_20170811_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700808"/>
            <a:ext cx="5832648" cy="3276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Ирбитская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ярмарка - 2017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фото 2017\Ирбитская ярмарка 11.08.2017 фото Маркина С.Ю. отбор\Горбунов В.И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3563888" cy="5345832"/>
          </a:xfrm>
          <a:prstGeom prst="rect">
            <a:avLst/>
          </a:prstGeom>
          <a:noFill/>
        </p:spPr>
      </p:pic>
      <p:pic>
        <p:nvPicPr>
          <p:cNvPr id="3075" name="Picture 3" descr="D:\фото 2017\Ирбитская ярмарка 11.08.2017 фото Маркина С.Ю. отбор\Дубинина Тат.серг. и ее кук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240" y="1700808"/>
            <a:ext cx="5540760" cy="3693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инячиха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«Казачий яблочный спас»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ДПИ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D:\фото 2017\Казачий спас\WP_20170819_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4716016" cy="2649120"/>
          </a:xfrm>
          <a:prstGeom prst="rect">
            <a:avLst/>
          </a:prstGeom>
          <a:noFill/>
        </p:spPr>
      </p:pic>
      <p:pic>
        <p:nvPicPr>
          <p:cNvPr id="26628" name="Picture 4" descr="D:\фото 2017\Казачий спас\WP_20170819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645024"/>
            <a:ext cx="5328592" cy="2993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- День памяти и трагическая дата мученической смерти трех священников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настоятелей приходов села Родники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Лягушино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Константина Попова и села Миронова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Иоасафа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Панова и Иоанна Шишова.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Музей\Desktop\5ba8e70a4812aa3a93e86cf311993eb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58" y="3140968"/>
            <a:ext cx="4956042" cy="3717032"/>
          </a:xfrm>
          <a:prstGeom prst="rect">
            <a:avLst/>
          </a:prstGeom>
          <a:noFill/>
        </p:spPr>
      </p:pic>
      <p:pic>
        <p:nvPicPr>
          <p:cNvPr id="28675" name="Picture 3" descr="C:\Users\Музей\Desktop\2c9857002ae7c5d8c32fc6555900f6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0180"/>
            <a:ext cx="4696272" cy="3522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Российского кино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C:\Users\Музей\Desktop\4e8e65d0b27398b08a42222e81a7f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5514185" cy="3096344"/>
          </a:xfrm>
          <a:prstGeom prst="rect">
            <a:avLst/>
          </a:prstGeom>
          <a:noFill/>
        </p:spPr>
      </p:pic>
      <p:pic>
        <p:nvPicPr>
          <p:cNvPr id="27651" name="Picture 3" descr="C:\Users\Музей\Desktop\c71a276d0cdaaa2c5e76016b08b26f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855" y="3284984"/>
            <a:ext cx="5943145" cy="3337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Рождественская встреча ветеранов туристического движения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Артемовского городского округа</a:t>
            </a:r>
            <a:endParaRPr lang="ru-RU" sz="2500" dirty="0"/>
          </a:p>
        </p:txBody>
      </p:sp>
      <p:pic>
        <p:nvPicPr>
          <p:cNvPr id="11266" name="Picture 2" descr="D:\фото 2017\Фото 2017\Рождественские встречи туристов 2017\DSC03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Арамашево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Межмуниципальный  фестиваль народного творчества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«Бабье лето»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фото 2017\16.09.2017 ФОТО А. СКУТ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312" y="1600200"/>
            <a:ext cx="625537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Арамашево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Межмуниципальный фестиваль народного творчества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«Бабье лето»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фото 2017\16.09.2017 ФОТО А.СКУТ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7210897" cy="4807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ежегодная акция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в музее для российских кадет»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C:\Users\Музей\Desktop\9b54aeaa35ef3fdae7aee5cb17145ea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201920" cy="2926080"/>
          </a:xfrm>
          <a:prstGeom prst="rect">
            <a:avLst/>
          </a:prstGeom>
          <a:noFill/>
        </p:spPr>
      </p:pic>
      <p:pic>
        <p:nvPicPr>
          <p:cNvPr id="29699" name="Picture 3" descr="C:\Users\Музей\Desktop\bfa030270f008233a4e2996724486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63" y="3932237"/>
            <a:ext cx="5202237" cy="292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- День памяти жертв политических репрессий.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Митинг у памятника и открытие выставки «Против собственного народа»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D:\фото 2017\Репрессии 2017\IMG_0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364088" cy="3019783"/>
          </a:xfrm>
          <a:prstGeom prst="rect">
            <a:avLst/>
          </a:prstGeom>
          <a:noFill/>
        </p:spPr>
      </p:pic>
      <p:pic>
        <p:nvPicPr>
          <p:cNvPr id="30723" name="Picture 3" descr="D:\фото 2017\Репрессии 2017\IMG_0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635694"/>
            <a:ext cx="5724128" cy="3222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-День памяти жертв политических репрессий.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ткрытие  историко-документальной выставки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 собственного народа»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2274" name="Picture 2" descr="C:\Users\Музей\Desktop\b8cb4f138cc753a69ab39c0f94a932b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D:\фото 2017\Ночь искусств 2017. Александр Скутин\DSC04800-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690041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- 2017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Вспоминая наших корифеев»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D:\фото 2017\Ночь искусств 2017. Александр Скутин\DSC04851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3680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33794" name="Picture 2" descr="D:\фото 2017\Ночь искусств 2017. Александр Скутин\DSC04918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02078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4818" name="Picture 2" descr="D:\фото 2017\Ночь искусств 2017. Александр Скутин\DSC04924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712879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5842" name="Picture 2" descr="D:\фото 2017\Ночь искусств 2017. Александр Скутин\DSC04970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80475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«Живая вода нашего края» (о родниках Артемовского района)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фото 2017\день воды в музее\IMG_0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18617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6866" name="Picture 2" descr="D:\фото 2017\Ночь искусств 2017. Александр Скутин\DSC04995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12879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37890" name="Picture 2" descr="D:\фото 2017\Ночь искусств 2017. Александр Скутин\DSC05003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964943" cy="4643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39938" name="Picture 2" descr="D:\фото 2017\Ночь искусств 2017. Александр Скутин\DSC05019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616215" cy="507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0962" name="Picture 2" descr="D:\фото 2017\Ночь искусств 2017. Александр Скутин\DSC05067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91276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1986" name="Picture 2" descr="D:\фото 2017\Ночь искусств 2017. Александр Скутин\DSC05073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702078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3010" name="Picture 2" descr="D:\фото 2017\Ночь искусств 2017. Александр Скутин\DSC05092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02078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4034" name="Picture 2" descr="D:\фото 2017\Ночь искусств 2017. Александр Скутин\DSC05112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91276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истории, Ночь искусств -2017</a:t>
            </a:r>
            <a:endParaRPr lang="ru-RU" sz="2000" dirty="0"/>
          </a:p>
        </p:txBody>
      </p:sp>
      <p:pic>
        <p:nvPicPr>
          <p:cNvPr id="45058" name="Picture 2" descr="D:\фото 2017\Ночь искусств 2017. Александр Скутин\DSC05124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23680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добровольческой акции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«10 000 добрых дел»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рограмма «Русские игры и игрушки», мастер-класс в технике оригами.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(Красногвардейский психоневрологический интернат)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2017\10000 добрых дел\DSC07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550634" cy="3412976"/>
          </a:xfrm>
          <a:prstGeom prst="rect">
            <a:avLst/>
          </a:prstGeom>
          <a:noFill/>
        </p:spPr>
      </p:pic>
      <p:pic>
        <p:nvPicPr>
          <p:cNvPr id="1027" name="Picture 3" descr="D:\фото 2017\10000 добрых дел\DSC07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495"/>
            <a:ext cx="4860032" cy="3645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«Живая вода нашего края» (о родниках Артемовского района)</a:t>
            </a:r>
            <a:endParaRPr lang="ru-RU" sz="2500" dirty="0"/>
          </a:p>
        </p:txBody>
      </p:sp>
      <p:pic>
        <p:nvPicPr>
          <p:cNvPr id="13314" name="Picture 2" descr="D:\фото 2017\день воды в музее\IMG_0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025" y="1600200"/>
            <a:ext cx="25479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добровольческой акции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«10 000 добрых дел»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рограмма «Русские игры и игрушки»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(Красногвардейский психоневрологический интернат)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 2017\10000 добрых дел\DSC07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61724" cy="5071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Историко-документальная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«Настоящие Герои»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проведения  торжественного мероприятия «Герои России – Герои нашего времени» на площадке ДК «Энергетик»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0" name="Picture 2" descr="http://artmuzei.ru/media/cache/53/42/09/c0/2c/af/534209c02caf3882d6078aaca40c1f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283968" cy="3212976"/>
          </a:xfrm>
          <a:prstGeom prst="rect">
            <a:avLst/>
          </a:prstGeom>
          <a:noFill/>
        </p:spPr>
      </p:pic>
      <p:pic>
        <p:nvPicPr>
          <p:cNvPr id="99332" name="Picture 4" descr="http://artmuzei.ru/media/cache/ee/31/31/bb/cb/93/ee3131bbcb936e98a2635d07cead71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3239598"/>
            <a:ext cx="4824536" cy="3618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«Новогодний музыкальный подарок»,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Артемовским историческим музеем, на площадке ДШИ №1.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оперных исполнителей - супружеской четы Глуховых– Анастасии и Алексея, а также  их сына Михаила , концертмейстер Ольга Григорьева.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(г. Екатеринбург)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6" name="Picture 2" descr="http://artmuzei.ru/media/cache/48/72/15/83/15/4c/48721583154c72505fd8926d712b74c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360706" cy="4770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«Новогодний музыкальный подарок»,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Артемовским историческим музеем,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ДШИ №1.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оперных исполнителей - супружеской четы Глуховых– Анастасии и Алексея, а также  их сына Михаила , концертмейстер Ольга Григорьева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Екатеринбург)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2" name="Picture 2" descr="http://artmuzei.ru/media/cache/20/91/0f/04/62/7e/20910f04627ebe968d8eb754328695c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416490" cy="3312368"/>
          </a:xfrm>
          <a:prstGeom prst="rect">
            <a:avLst/>
          </a:prstGeom>
          <a:noFill/>
        </p:spPr>
      </p:pic>
      <p:pic>
        <p:nvPicPr>
          <p:cNvPr id="97284" name="Picture 4" descr="http://artmuzei.ru/media/cache/9f/50/d9/5e/c3/97/9f50d95ec397bc9a71e0432845a7c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686200" cy="4914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«Новогодний музыкальный подарок»,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Артемовским историческим музеем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площадке ДШИ №1.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оперных исполнителей - супружеской четы Глуховых– Анастасии и Алексея, а также  их сына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концертмейстер Ольга Григорьева.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Екатеринбург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58" name="Picture 2" descr="http://artmuzei.ru/media/cache/73/63/ce/25/f7/8b/7363ce25f78b5665c81143b3604ecf3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552728" cy="4914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234" name="Picture 2" descr="http://artmuzei.ru/media/cache/d3/80/1e/72/a0/e8/d3801e72a0e8394ca06a6aad836cda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539747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210" name="Picture 2" descr="http://artmuzei.ru/media/cache/e2/a7/00/04/38/54/e2a7000438541547762bd70e9ebf5a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766754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86" name="Picture 2" descr="http://artmuzei.ru/media/cache/f2/f3/20/0f/97/7b/f2f3200f977b64f7188bac8d3405a6f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84163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артемовцев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62" name="Picture 2" descr="http://artmuzei.ru/media/cache/84/1e/2c/18/14/bf/841e2c1814bf7c2ddd8ab3e81944ccd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284163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артемовцев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38" name="Picture 2" descr="http://artmuzei.ru/media/cache/fe/05/60/86/2b/4c/fe0560862b4c146fedcbc888b1bfe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050917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354162"/>
          </a:xfrm>
        </p:spPr>
        <p:txBody>
          <a:bodyPr>
            <a:no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«Живая вода нашего края»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(о родниках Артемовского района)</a:t>
            </a:r>
            <a:endParaRPr lang="ru-RU" sz="2500" dirty="0"/>
          </a:p>
        </p:txBody>
      </p:sp>
      <p:pic>
        <p:nvPicPr>
          <p:cNvPr id="14338" name="Picture 2" descr="D:\фото 2017\день воды в музее\IMG_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3684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114" name="Picture 2" descr="http://artmuzei.ru/media/cache/e5/08/e4/c0/af/2e/e508e4c0af2e338d1dc5d2efe14e54c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30650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0" name="Picture 2" descr="http://artmuzei.ru/media/cache/d3/f4/a9/f0/08/c6/d3f4a9f008c66406cbaef1f279e386a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92312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6" name="Picture 2" descr="http://artmuzei.ru/media/cache/c3/4a/bf/4e/10/e1/c34abf4e10e1e6785f094c17f5c4f9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38" y="1700808"/>
            <a:ext cx="830650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042" name="Picture 2" descr="http://artmuzei.ru/media/cache/fb/86/e7/0c/8e/f0/fb86e70c8ef00b4f6f2bfe256c35343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415" y="1772816"/>
            <a:ext cx="817870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18" name="Picture 2" descr="http://artmuzei.ru/media/cache/89/d5/2b/5c/1a/78/89d52b5c1a784c370d41ea63eaf24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30650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4" name="Picture 2" descr="http://artmuzei.ru/media/cache/ec/15/e8/23/91/74/ec15e8239174df27b4c62875ef2bec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991" y="1556792"/>
            <a:ext cx="817870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0" name="Picture 2" descr="http://artmuzei.ru/media/cache/6f/3e/cb/b5/af/7a/6f3ecbb5af7aff6989b01baaffc233a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5091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для детей и их родителей создали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Артемовского исторического музея.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 descr="http://artmuzei.ru/media/cache/47/4e/79/fb/0c/bd/474e79fb0cbdb10d2c1937647de477e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862" y="1556792"/>
            <a:ext cx="8050917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 Дедом Морозом у новогодней елки.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2" name="Picture 2" descr="http://artmuzei.ru/media/cache/43/62/6c/f4/e7/15/43626cf4e715be2036d158d2cf195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43429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 Дедом Морозом у новогодней елки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8" name="Picture 2" descr="http://artmuzei.ru/media/cache/da/f1/3c/26/f7/26/daf13c26f7264e82b17020f4adfeaa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0915"/>
            <a:ext cx="8568952" cy="482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«Живая вода нашего края»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(о родниках Артемовского района)</a:t>
            </a:r>
            <a:endParaRPr lang="ru-RU" sz="2500" dirty="0"/>
          </a:p>
        </p:txBody>
      </p:sp>
      <p:pic>
        <p:nvPicPr>
          <p:cNvPr id="15362" name="Picture 2" descr="D:\фото 2017\день воды в музее\IMG_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Содержимое 3" descr="IMG_4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«Живая вода нашего края»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(о родниках Артемовского района)</a:t>
            </a:r>
            <a:endParaRPr lang="ru-RU" sz="2500" dirty="0"/>
          </a:p>
        </p:txBody>
      </p:sp>
      <p:pic>
        <p:nvPicPr>
          <p:cNvPr id="16386" name="Picture 2" descr="D:\фото 2017\день воды в музее\IMG_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книги В.И. Воробьева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«Живая вода нашего края»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(о родниках Артемовского района)</a:t>
            </a:r>
            <a:endParaRPr lang="ru-RU" sz="2000" dirty="0"/>
          </a:p>
        </p:txBody>
      </p:sp>
      <p:pic>
        <p:nvPicPr>
          <p:cNvPr id="1026" name="Picture 2" descr="D:\фото 2017\день воды в музее\IMG_0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11061"/>
            <a:ext cx="7704856" cy="433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выставки Елены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Басс-Ожиговой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«Открывая Америку» (г. Бостон, США)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(видео-онлайн связь с Америкой)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0011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8640960" cy="486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Елены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Басс-Ожиговой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«Открывая Америку» (г. Бостон, США)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0005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484784"/>
            <a:ext cx="7344816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88832" cy="1152128"/>
          </a:xfrm>
        </p:spPr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 2017\презентация артемовские святыни\1.презентация Копия  22.01.2017 фото Кристапчук\IMG_0311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Фотовыставка «Гормон радости»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о путешествиях фотографа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Виктора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Чехомова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(г. Алапаевск)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узей\Desktop\Фото 2017\гармон радости\DSC06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572548" cy="4929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Фотовыставка «Гормон радости»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о путешествиях фотографа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Виктора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Чехомова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(г. Алапаевск)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/>
          </a:p>
        </p:txBody>
      </p:sp>
      <p:pic>
        <p:nvPicPr>
          <p:cNvPr id="3074" name="Picture 2" descr="C:\Users\Музей\Desktop\Фото 2017\гармон радости\DSC06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Фотовыставка «Гормон радости»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о путешествиях фотографа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Виктора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Чехомова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(г. Алапаевск)</a:t>
            </a:r>
            <a:endParaRPr lang="ru-RU" sz="2500" dirty="0"/>
          </a:p>
        </p:txBody>
      </p:sp>
      <p:pic>
        <p:nvPicPr>
          <p:cNvPr id="4098" name="Picture 2" descr="C:\Users\Музей\Desktop\Фото 2017\гармон радости\DSC06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Фотовыставка «Гормон радости»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путешествиях фотографа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Виктора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Чехомова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(г.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Алапаевск)</a:t>
            </a:r>
            <a:endParaRPr lang="ru-RU" sz="2000" dirty="0"/>
          </a:p>
        </p:txBody>
      </p:sp>
      <p:pic>
        <p:nvPicPr>
          <p:cNvPr id="15362" name="Picture 2" descr="C:\Users\Музей\Desktop\Фото 2017\Фото с выставок февраля\Гормоны радости от Виктора Чехом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1547664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художественного выпиливания лобзиком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«Кружева из фанеры»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Валентины Воробьевой (г. Заречный)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122" name="Picture 2" descr="C:\Users\Музей\Desktop\Фото 2017\Кружво по фонере\DSC06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художественного выпиливания лобзиком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«Кружева из фанеры»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Валентины Воробьевой  (г. Заречный)</a:t>
            </a:r>
            <a:endParaRPr lang="ru-RU" sz="2000" dirty="0"/>
          </a:p>
        </p:txBody>
      </p:sp>
      <p:pic>
        <p:nvPicPr>
          <p:cNvPr id="6146" name="Picture 2" descr="C:\Users\Музей\Desktop\Фото 2017\Кружво по фонере\DSC06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художественного выпиливания лобзиком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«Кружева из фанеры»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Валентины Воробьевой (г. Заречный)</a:t>
            </a:r>
            <a:endParaRPr lang="ru-RU" sz="2000" dirty="0"/>
          </a:p>
        </p:txBody>
      </p:sp>
      <p:pic>
        <p:nvPicPr>
          <p:cNvPr id="7170" name="Picture 2" descr="C:\Users\Музей\Desktop\Фото 2017\Кружво по фонере\DSC05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художественного выпиливания лобзиком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«Кружева из фанеры»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Валентины Воробьевой (г. Заречный)</a:t>
            </a:r>
            <a:endParaRPr lang="ru-RU" sz="2000" dirty="0"/>
          </a:p>
        </p:txBody>
      </p:sp>
      <p:pic>
        <p:nvPicPr>
          <p:cNvPr id="8194" name="Picture 2" descr="C:\Users\Музей\Desktop\Фото 2017\Кружво по фонере\DSC06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художественного выпиливания лобзиком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«Кружева из фанеры»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Валентины Воробьевой (г. Заречный)</a:t>
            </a:r>
            <a:endParaRPr lang="ru-RU" sz="2000" dirty="0"/>
          </a:p>
        </p:txBody>
      </p:sp>
      <p:pic>
        <p:nvPicPr>
          <p:cNvPr id="9218" name="Picture 2" descr="C:\Users\Музей\Desktop\Фото 2017\Кружво по фонере\DSC06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художественной вышивки крестом и гладью.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«Стежок к стежку игла рисует»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(памяти мастера Людмилы Абакумовой)</a:t>
            </a:r>
            <a:endParaRPr lang="ru-RU" sz="2000" dirty="0"/>
          </a:p>
        </p:txBody>
      </p:sp>
      <p:pic>
        <p:nvPicPr>
          <p:cNvPr id="10242" name="Picture 2" descr="C:\Users\Музей\Desktop\Фото 2017\стежок к стужку\DSC06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571823"/>
            <a:ext cx="6034088" cy="4525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3074" name="Picture 2" descr="D:\фото 2017\презентация артемовские святыни\1.презентация Копия  22.01.2017 фото Кристапчук\16-контен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700" y="1600200"/>
            <a:ext cx="301659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художественной вышивки крестом и гладью.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«Стежок к стежку игла рисует»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(памяти мастера Людмилы Абакумовой)</a:t>
            </a:r>
            <a:endParaRPr lang="ru-RU" sz="2000" dirty="0"/>
          </a:p>
        </p:txBody>
      </p:sp>
      <p:pic>
        <p:nvPicPr>
          <p:cNvPr id="11266" name="Picture 2" descr="C:\Users\Музей\Desktop\Фото 2017\стежок к стужку\DSC06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483" y="1600200"/>
            <a:ext cx="6278826" cy="47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художественной вышивки крестом и гладью.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«Стежок к стежку игла рисует»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(памяти мастера Людмилы Абакумовой)</a:t>
            </a:r>
            <a:endParaRPr lang="ru-RU" sz="2200" dirty="0"/>
          </a:p>
        </p:txBody>
      </p:sp>
      <p:pic>
        <p:nvPicPr>
          <p:cNvPr id="12290" name="Picture 2" descr="C:\Users\Музей\Desktop\Фото 2017\стежок к стужку\DSC06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художественной вышивки крестом и гладью.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«Стежок к стежку игла рисует»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(памяти мастера Людмилы Абакумовой)</a:t>
            </a:r>
            <a:endParaRPr lang="ru-RU" sz="2000" dirty="0"/>
          </a:p>
        </p:txBody>
      </p:sp>
      <p:pic>
        <p:nvPicPr>
          <p:cNvPr id="13314" name="Picture 2" descr="C:\Users\Музей\Desktop\Фото 2017\стежок к стужку\DSC06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1600465"/>
            <a:ext cx="3497237" cy="466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 технике художественной вышивки крестом и гладью.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«Стежок к стежку игла рисует»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(памяти мастера Людмилы Абакумовой)</a:t>
            </a:r>
            <a:endParaRPr lang="ru-RU" sz="2000" dirty="0"/>
          </a:p>
        </p:txBody>
      </p:sp>
      <p:pic>
        <p:nvPicPr>
          <p:cNvPr id="14338" name="Picture 2" descr="C:\Users\Музей\Desktop\Фото 2017\Фото с выставок февраля\Вышивка Людмилы Абакумов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674538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в День памяти воинов-интернационалистов в Артемовском историческом музее прошла традиционная встреча Артемовского отделения общероссийской общественной организации ветеранов «Боевое братство».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Музей\Desktop\8a25b94f45331e3c2f8928783b799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89881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в День памяти воинов-интернационалистов в Артемовском историческом музее прошла традиционная встреча Артемовского отделения общероссийской общественной организации ветеранов «Боевое братство».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Музей\Desktop\2bd620a75637c449fe18ac1eeab11c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5495072" cy="3096344"/>
          </a:xfrm>
          <a:prstGeom prst="rect">
            <a:avLst/>
          </a:prstGeom>
          <a:noFill/>
        </p:spPr>
      </p:pic>
      <p:pic>
        <p:nvPicPr>
          <p:cNvPr id="7171" name="Picture 3" descr="C:\Users\Музей\Desktop\870c0e4a38f4d0b23faa3cc3490e9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0359" y="3645024"/>
            <a:ext cx="5703641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артемовских  художников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Владимира и Ольги Вальковых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«Два романтика»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Музей\Desktop\Фото 2017\Два романтика. Вальковы\IMG_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67453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артемовских  художников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Владимира и Ольги Вальковых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«Два романтика»</a:t>
            </a:r>
            <a:endParaRPr lang="ru-RU" sz="2000" dirty="0"/>
          </a:p>
        </p:txBody>
      </p:sp>
      <p:pic>
        <p:nvPicPr>
          <p:cNvPr id="17410" name="Picture 2" descr="C:\Users\Музей\Desktop\Фото 2017\Два романтика. Вальковы\IMG_0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925" y="1952443"/>
            <a:ext cx="6788150" cy="3821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артемовских  художников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Владимира и Ольги Вальковых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«Два романтика»</a:t>
            </a:r>
            <a:endParaRPr lang="ru-RU" sz="2000" dirty="0"/>
          </a:p>
        </p:txBody>
      </p:sp>
      <p:pic>
        <p:nvPicPr>
          <p:cNvPr id="18434" name="Picture 2" descr="C:\Users\Музей\Desktop\Фото 2017\Два романтика. Вальковы\IMG_0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7114714" cy="400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ртемовских  художников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Владимира и Ольги Вальковых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«Два романтика»</a:t>
            </a:r>
            <a:endParaRPr lang="ru-RU" sz="2000" dirty="0"/>
          </a:p>
        </p:txBody>
      </p:sp>
      <p:pic>
        <p:nvPicPr>
          <p:cNvPr id="19458" name="Picture 2" descr="C:\Users\Музей\Desktop\Фото 2017\Два романтика. Вальковы\IMG_0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858896" cy="3861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4098" name="Picture 2" descr="D:\фото 2017\презентация артемовские святыни\1.презентация Копия  22.01.2017 фото Кристапчук\11-Татьяна Мака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004" y="1600200"/>
            <a:ext cx="577599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3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восковых фигур «Великие и знаменитые»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(г. Санкт-Петербург)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Музей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восковых фигур «Великие и знаменитые»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(г. Санкт-Петербург)</a:t>
            </a:r>
            <a:endParaRPr lang="ru-RU" sz="2000" dirty="0"/>
          </a:p>
        </p:txBody>
      </p:sp>
      <p:pic>
        <p:nvPicPr>
          <p:cNvPr id="21506" name="Picture 2" descr="C:\Users\Музей\Desktop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восковых фигур «Великие и знаменитые»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(г. Санкт-Петербург)</a:t>
            </a:r>
            <a:endParaRPr lang="ru-RU" sz="2000" dirty="0"/>
          </a:p>
        </p:txBody>
      </p:sp>
      <p:pic>
        <p:nvPicPr>
          <p:cNvPr id="22530" name="Picture 2" descr="C:\Users\Музей\Desktop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859495" cy="4394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Подведение итогов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художественного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«Пасха радость нам несет»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Музей\Desktop\Фото 2017\Пасха радость нам несет\Татьяна Шашева из МАОУ ЦДО Фаворит - обладатель Гран-при конкурс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7546628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Работы участников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муниципального конкурса художественного и декоративно-прикладного творчества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«Пасха радость нам несет» </a:t>
            </a:r>
            <a:endParaRPr lang="ru-RU" sz="2000" dirty="0"/>
          </a:p>
        </p:txBody>
      </p:sp>
      <p:pic>
        <p:nvPicPr>
          <p:cNvPr id="24578" name="Picture 2" descr="C:\Users\Музей\Desktop\Фото 2017\Пасха радость нам несет\Призовая работа из клуба-музея с. Мироно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41872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Подведение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итогов муниципального конкурса художественного и декоративно-прикладного творчества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«Пасха радость нам несет» </a:t>
            </a:r>
            <a:endParaRPr lang="ru-RU" sz="2000" dirty="0"/>
          </a:p>
        </p:txBody>
      </p:sp>
      <p:pic>
        <p:nvPicPr>
          <p:cNvPr id="3" name="Picture 2" descr="C:\Users\Музей\Desktop\Фото 2017\Пасха радость нам несет\Юные призеры конкурса Пасха радость нам нес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8058265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Музейный праздник «День художника».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начинающего художника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Силкова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 только начинаю»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Посвящение  Александра Силкова в художн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Музейный праздник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«День художника».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выставки живописи начинающего художника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Силкова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 только начинаю»</a:t>
            </a:r>
            <a:endParaRPr lang="ru-RU" sz="2000" dirty="0"/>
          </a:p>
        </p:txBody>
      </p:sp>
      <p:pic>
        <p:nvPicPr>
          <p:cNvPr id="2050" name="Picture 2" descr="F:\Поет студия Ов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29" y="1600200"/>
            <a:ext cx="8364885" cy="47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D:\фото 2017\Зосима пчельник\Фото0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7828" y="1600200"/>
            <a:ext cx="38683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46082" name="Picture 2" descr="D:\фото 2017\Зосима пчельник\Фото0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5122" name="Picture 2" descr="D:\фото 2017\презентация артемовские святыни\1.презентация Копия  22.01.2017 фото Кристапчук\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47106" name="Picture 2" descr="D:\фото 2017\Зосима пчельник\Фото0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351" y="1600200"/>
            <a:ext cx="656729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48130" name="Picture 2" descr="D:\фото 2017\Зосима пчельник\Фото0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D:\фото 2017\Зосима пчельник\Фото0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D:\фото 2017\Зосима пчельник\Фото0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100" y="1600200"/>
            <a:ext cx="46718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Зосимы Пчельника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презентация выставки обрядовых и игровых кукол Ольги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Лесниковой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D:\фото 2017\Зосима пчельник\Фото0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Георгиевской ярмарке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Мироново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- 2017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узей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3"/>
            <a:ext cx="4644008" cy="3483006"/>
          </a:xfrm>
          <a:prstGeom prst="rect">
            <a:avLst/>
          </a:prstGeom>
          <a:noFill/>
        </p:spPr>
      </p:pic>
      <p:pic>
        <p:nvPicPr>
          <p:cNvPr id="1027" name="Picture 3" descr="C:\Users\Музей\Desktop\imag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66982"/>
            <a:ext cx="4788024" cy="3591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Георгиевской ярмарке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Мироново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- 2017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узей\Desktop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5"/>
            <a:ext cx="4860032" cy="3645024"/>
          </a:xfrm>
          <a:prstGeom prst="rect">
            <a:avLst/>
          </a:prstGeom>
          <a:noFill/>
        </p:spPr>
      </p:pic>
      <p:pic>
        <p:nvPicPr>
          <p:cNvPr id="2051" name="Picture 3" descr="C:\Users\Музей\Desktop\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3501008"/>
            <a:ext cx="4475989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Музейная  патриотическая  интерактивная программа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«Фронтовой привал»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узей\Desktop\ea02c22851145315ea221fc8fe678cc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Музейная патриотическая интерактивная программа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«Фронтовой привал»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узей\Desktop\fb5e3664e1f68655c84a0b053a7f499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9-мая День Победы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традиционная патриотическая программа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«Фронтовой привал»</a:t>
            </a:r>
            <a:endParaRPr lang="ru-RU" sz="2000" b="1" dirty="0"/>
          </a:p>
        </p:txBody>
      </p:sp>
      <p:pic>
        <p:nvPicPr>
          <p:cNvPr id="3074" name="Picture 2" descr="C:\Users\Музей\Desktop\660925669e4f3a0efca4008bc2bcf9e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6147" name="Picture 3" descr="D:\фото 2017\презентация артемовские святыни\1.презентация Копия  22.01.2017 фото Кристапчук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761" y="1600200"/>
            <a:ext cx="596647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мая  в Артемовском историческом музее прошла  традиционная музейная акция «Книга памяти» – в подарок»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узей\Desktop\b5a4079f2b650d864cdd810e014ad3f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93425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9-мая День Победы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литературно-музыкальная программа с элементами театрализации «Шагают по войне девчата»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фото 2017\Фото все на 9 мая 2017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9-мая День Победы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литературно-музыкальная программа с элементами театрализации «Шагают по войне девчата»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фото 2017\Фото все на 9 мая 2017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9-мая День Победы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литературно-музыкальная программа с элементами театрализации «Шагают по войне девчата»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фото 2017\Фото все на 9 мая 2017\IMG_9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9-мая День Победы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литературно-музыкальная программа с элементами театрализации «Шагают по войне девчата»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фото 2017\Фото все на 9 мая 2017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D:\фото 2017\фото отчет ночь музеев 2017\DSC06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498531" cy="5623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D:\фото 2017\фото отчет ночь музеев 2017\DSC06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37649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D:\фото 2017\фото отчет ночь музеев 2017\DSC06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254825" cy="5441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Историко-литературная программа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 семнадцатом году…»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D:\фото 2017\фото отчет ночь музеев 2017\DSC06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Историко-литературная программа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 семнадцатом году…»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D:\фото 2017\фото отчет ночь музеев 2017\DSC06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665565" cy="4999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7170" name="Picture 2" descr="D:\фото 2017\презентация артемовские святыни\1.презентация Копия  22.01.2017 фото Кристапчук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778" y="1600200"/>
            <a:ext cx="3044397" cy="4718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Историко-литературная программа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 семнадцатом году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театрализация «Декреты новой власти»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D:\фото 2017\фото отчет ночь музеев 2017\DSC06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525" y="1679575"/>
            <a:ext cx="5822950" cy="436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Историко-литературная программа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 семнадцатом году…» 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театрализация «Декреты новой власти»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D:\фото 2017\фото отчет ночь музеев 2017\DSC06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791" y="1628775"/>
            <a:ext cx="5958417" cy="446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Ночь в музее - 2017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Году экологии посвящается…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«День Земли» в музее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Экскурсия по выставке «Сокровища Земли» (памятники природы Артемовского района, минералы, окаменелости, ископаемые  останки древних животных)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2000" dirty="0"/>
          </a:p>
        </p:txBody>
      </p:sp>
      <p:pic>
        <p:nvPicPr>
          <p:cNvPr id="33794" name="Picture 2" descr="D:\фото 2017\фото отчет ночь музеев 2017\DSC06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072494" cy="107156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Программа «Мы – дети твои, дорогая Земля, или когда Земля была молодой»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Рисование на «Писаном камне» (пальчиковая живопись – сцены древней охоты)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4818" name="Picture 2" descr="D:\фото 2017\фото отчет ночь музеев 2017\DSC06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Ночь в музее - 2017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«В поисках каменных сокровищ»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(раскопки на музейном участке – «добыча камней»)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фото 2017\фото отчет ночь музеев 2017\DSC06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538673" cy="4904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«Каким же был динозавр?»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(фантазийный мастер-класс  для детей)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фото 2017\все фото ночь музеев 2017\DSC06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24744"/>
            <a:ext cx="3942958" cy="5256584"/>
          </a:xfrm>
          <a:prstGeom prst="rect">
            <a:avLst/>
          </a:prstGeom>
          <a:noFill/>
        </p:spPr>
      </p:pic>
      <p:pic>
        <p:nvPicPr>
          <p:cNvPr id="65538" name="Picture 2" descr="https://i.mycdn.me/image?id=855540018444&amp;t=3&amp;plc=WEB&amp;tkn=*DcWbV0EUNecpue2Hz5lNK_1Box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932040" cy="2774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«Подарок от шерстистого носорога». Мастер-класс по валянию шерсти.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D:\фото 2017\фото отчет ночь музеев 2017\DSC06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боевой раскраске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аквагрим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мейк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-ап в «анималистическом стиле»)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фото 2017\все фото ночь музеев 2017\DSC06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близко, облака высоко». Телескоп и любование ночным небом.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 descr="C:\Users\Музей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8760"/>
            <a:ext cx="3001119" cy="5335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«Поклоняясь Огню». Огненное шоу и танцы у костра.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3" descr="D:\фото 2017\фото отчет ночь музеев 2017\DSC06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8194" name="Picture 2" descr="D:\фото 2017\презентация артемовские святыни\1.презентация Копия  22.01.2017 фото Кристапчук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729" y="1600200"/>
            <a:ext cx="679054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музея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D:\фото 2017\фото отчет ночь музеев 2017\DSC06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«Поклоняясь Огню». Огненное шоу и танцы у костра.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D:\фото 2017\фото отчет ночь музеев 2017\DSC06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Поклоняясь Огню». Огненное шоу и танцы у костра.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D:\фото 2017\фото отчет ночь музеев 2017\DSC06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музее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D:\фото 2017\фото отчет ночь музеев 2017\DSC06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ыступление театральной студии ДДТ№22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Музей\Desktop\9a8b0f8d648c14e1d7b22b4cb542273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Музей\Desktop\f28c5128378b0c6cbb861ee7f21abcb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Музей\Desktop\1cf7bf078e37cf04041ba42f23d639c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Троицких гуляниях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Покровское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C:\Users\Музей\Desktop\Фото 2017\Фото с выставок февраля\DSCF9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5435" y="3041576"/>
            <a:ext cx="5088565" cy="3816424"/>
          </a:xfrm>
          <a:prstGeom prst="rect">
            <a:avLst/>
          </a:prstGeom>
          <a:noFill/>
        </p:spPr>
      </p:pic>
      <p:pic>
        <p:nvPicPr>
          <p:cNvPr id="12" name="Picture 2" descr="E:\ТРОИЦА в С.Покр. 2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882489" cy="3661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Троицких гуляниях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Покровское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Музей\Desktop\Фото 2017\Фото с выставок февраля\DSCF9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 - 2017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историко-документальной выставкой «Кипела волна штормовая…»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100-летию революции в России знакомится 1-й заместитель министра культуры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вердловской области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Мантуров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Гелиевич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11.06.2017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Презентация виртуального проекта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«Артемовские святыни: от разрушения к возрождению»</a:t>
            </a:r>
            <a:endParaRPr lang="ru-RU" sz="2500" dirty="0"/>
          </a:p>
        </p:txBody>
      </p:sp>
      <p:pic>
        <p:nvPicPr>
          <p:cNvPr id="9218" name="Picture 2" descr="D:\фото 2017\презентация артемовские святыни\1.презентация Копия  22.01.2017 фото Кристапчук\22.01.2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729" y="1600200"/>
            <a:ext cx="679054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Фотосалон  в стиле Модерн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:\фото 2017\покровский рубеж\SAM_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Фотосалон  в стиле Модерн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D:\фото 2017\покровский рубеж\SAM_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«Комиссарские загадки»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D:\фото 2017\покровский рубеж\SAM_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Фотосалон  в стиле Модерн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D:\фото 2017\покровский рубеж\SAM_0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ПОКРОВСКИЙ РУБЕЖ-2017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Фотосалон  в стиле Модерн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D:\фото 2017\покровский рубеж\покровский рубеж фото ПОПОВА тАТЬЯ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молодежи в музее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узей\Desktop\IMG_9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7826165" cy="5217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молодежи в музее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узей\Desktop\image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908720"/>
            <a:ext cx="5112568" cy="2875820"/>
          </a:xfrm>
          <a:prstGeom prst="rect">
            <a:avLst/>
          </a:prstGeom>
          <a:noFill/>
        </p:spPr>
      </p:pic>
      <p:pic>
        <p:nvPicPr>
          <p:cNvPr id="4099" name="Picture 3" descr="C:\Users\Музей\Desktop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3209528" cy="5705827"/>
          </a:xfrm>
          <a:prstGeom prst="rect">
            <a:avLst/>
          </a:prstGeom>
          <a:noFill/>
        </p:spPr>
      </p:pic>
      <p:pic>
        <p:nvPicPr>
          <p:cNvPr id="4100" name="Picture 4" descr="C:\Users\Музей\Desktop\image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717032"/>
            <a:ext cx="5112568" cy="2875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 Артемовского-2017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Василия Коршунова «Артемовский моими глазами»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D:\фото 2017\день города 2017\DSC06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 Артемовского-2017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«Пикники в советское время или как отдыхали  трудящиеся на лоне природы»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мастеров ДПИ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D:\фото 2017\день города 2017\DSC06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2000" y="3361500"/>
            <a:ext cx="4662000" cy="3496500"/>
          </a:xfrm>
          <a:prstGeom prst="rect">
            <a:avLst/>
          </a:prstGeom>
          <a:noFill/>
        </p:spPr>
      </p:pic>
      <p:pic>
        <p:nvPicPr>
          <p:cNvPr id="45057" name="Picture 1" descr="C:\Users\Музей\Desktop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580112" cy="313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 Артемовского-2017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зоопарк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D:\фото 2017\день города 2017\DSC06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176464" cy="3132348"/>
          </a:xfrm>
          <a:prstGeom prst="rect">
            <a:avLst/>
          </a:prstGeom>
          <a:noFill/>
        </p:spPr>
      </p:pic>
      <p:pic>
        <p:nvPicPr>
          <p:cNvPr id="23556" name="Picture 4" descr="D:\фото 2017\день города 2017\DSC06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60790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867</Words>
  <Application>Microsoft Office PowerPoint</Application>
  <PresentationFormat>Экран (4:3)</PresentationFormat>
  <Paragraphs>155</Paragraphs>
  <Slides>150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150</vt:i4>
      </vt:variant>
    </vt:vector>
  </HeadingPairs>
  <TitlesOfParts>
    <vt:vector size="151" baseType="lpstr">
      <vt:lpstr>Тема Office</vt:lpstr>
      <vt:lpstr>Муниципальное бюджетное учреждение культуры Артемовского городского округа  «Артемовский исторический музей»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Презентация виртуального проекта  «Артемовские святыни: от разрушения к возрождению»</vt:lpstr>
      <vt:lpstr>Рождественская встреча ветеранов  туристического движения Артемовского городского округа</vt:lpstr>
      <vt:lpstr>Рождественская встреча ветеранов туристического движения Артемовского городского округа</vt:lpstr>
      <vt:lpstr>Презентация книги В.И. Воробьева  «Живая вода нашего края» (о родниках Артемовского района)</vt:lpstr>
      <vt:lpstr>Презентация книги В.И. Воробьева  «Живая вода нашего края» (о родниках Артемовского района)</vt:lpstr>
      <vt:lpstr>Презентация книги В.И. Воробьева  «Живая вода нашего края»  (о родниках Артемовского района)</vt:lpstr>
      <vt:lpstr>Презентация книги В.И. Воробьева  «Живая вода нашего края»  (о родниках Артемовского района)</vt:lpstr>
      <vt:lpstr>Презентация книги В.И. Воробьева  «Живая вода нашего края»  (о родниках Артемовского района)</vt:lpstr>
      <vt:lpstr>Презентация книги В.И. Воробьева  «Живая вода нашего края»  (о родниках Артемовского района)</vt:lpstr>
      <vt:lpstr>Презентация выставки Елены Басс-Ожиговой «Открывая Америку» (г. Бостон, США) (видео-онлайн связь с Америкой)</vt:lpstr>
      <vt:lpstr>Презентация выставки Елены Басс-Ожиговой «Открывая Америку» (г. Бостон, США) </vt:lpstr>
      <vt:lpstr>  Фотовыставка «Гормон радости»  о путешествиях фотографа  Виктора Чехомова  (г. Алапаевск)  </vt:lpstr>
      <vt:lpstr>Фотовыставка «Гормон радости»  о путешествиях фотографа  Виктора Чехомова  (г. Алапаевск) </vt:lpstr>
      <vt:lpstr>Фотовыставка «Гормон радости»  о путешествиях фотографа  Виктора Чехомова  (г. Алапаевск)</vt:lpstr>
      <vt:lpstr>Фотовыставка «Гормон радости»  о путешествиях фотографа  Виктора Чехомова  (г. Алапаевск)</vt:lpstr>
      <vt:lpstr>Выставка в технике художественного выпиливания лобзиком «Кружева из фанеры» Валентины Воробьевой (г. Заречный) </vt:lpstr>
      <vt:lpstr>Выставка в технике художественного выпиливания лобзиком «Кружева из фанеры» Валентины Воробьевой  (г. Заречный)</vt:lpstr>
      <vt:lpstr>Выставка в технике художественного выпиливания лобзиком «Кружева из фанеры» Валентины Воробьевой (г. Заречный)</vt:lpstr>
      <vt:lpstr>Выставка в технике художественного выпиливания лобзиком «Кружева из фанеры» Валентины Воробьевой (г. Заречный)</vt:lpstr>
      <vt:lpstr>Выставка в технике художественного выпиливания лобзиком «Кружева из фанеры» Валентины Воробьевой (г. Заречный)</vt:lpstr>
      <vt:lpstr>Выставка в технике художественной вышивки крестом и гладью. «Стежок к стежку игла рисует» (памяти мастера Людмилы Абакумовой)</vt:lpstr>
      <vt:lpstr>Выставка в технике художественной вышивки крестом и гладью. «Стежок к стежку игла рисует» (памяти мастера Людмилы Абакумовой)</vt:lpstr>
      <vt:lpstr>Выставка в технике художественной вышивки крестом и гладью. «Стежок к стежку игла рисует» (памяти мастера Людмилы Абакумовой)</vt:lpstr>
      <vt:lpstr>Выставка в технике художественной вышивки крестом и гладью. «Стежок к стежку игла рисует» (памяти мастера Людмилы Абакумовой)</vt:lpstr>
      <vt:lpstr>Выставка в технике художественной вышивки крестом и гладью. «Стежок к стежку игла рисует» (памяти мастера Людмилы Абакумовой)</vt:lpstr>
      <vt:lpstr>15 февраля в День памяти воинов-интернационалистов в Артемовском историческом музее прошла традиционная встреча Артемовского отделения общероссийской общественной организации ветеранов «Боевое братство».</vt:lpstr>
      <vt:lpstr>15 февраля в День памяти воинов-интернационалистов в Артемовском историческом музее прошла традиционная встреча Артемовского отделения общероссийской общественной организации ветеранов «Боевое братство».</vt:lpstr>
      <vt:lpstr>Презентация выставки живописи артемовских  художников  Владимира и Ольги Вальковых «Два романтика»</vt:lpstr>
      <vt:lpstr>Презентация выставки живописи артемовских  художников  Владимира и Ольги Вальковых «Два романтика»</vt:lpstr>
      <vt:lpstr>Презентация выставки живописи артемовских  художников  Владимира и Ольги Вальковых «Два романтика»</vt:lpstr>
      <vt:lpstr>Презентация выставки живописи  артемовских  художников  Владимира и Ольги Вальковых «Два романтика»</vt:lpstr>
      <vt:lpstr>Выставка восковых фигур «Великие и знаменитые» (г. Санкт-Петербург)</vt:lpstr>
      <vt:lpstr>Выставка восковых фигур «Великие и знаменитые» (г. Санкт-Петербург)</vt:lpstr>
      <vt:lpstr>Выставка восковых фигур «Великие и знаменитые» (г. Санкт-Петербург)</vt:lpstr>
      <vt:lpstr>Подведение итогов муниципального конкурса художественного и декоративно-прикладного творчества «Пасха радость нам несет» </vt:lpstr>
      <vt:lpstr>Работы участников муниципального конкурса художественного и декоративно-прикладного творчества «Пасха радость нам несет» </vt:lpstr>
      <vt:lpstr>Подведение итогов муниципального конкурса художественного и декоративно-прикладного творчества «Пасха радость нам несет» </vt:lpstr>
      <vt:lpstr>Музейный праздник «День художника». Презентация выставки живописи начинающего художника  Александра Силкова  «Я только начинаю»</vt:lpstr>
      <vt:lpstr>Музейный праздник «День художника». Презентация выставки живописи начинающего художника  Александра Силкова  «Я только начинаю»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День Зосимы Пчельника и презентация выставки обрядовых и игровых кукол Ольги Лесниковой </vt:lpstr>
      <vt:lpstr>Участие в Георгиевской ярмарке с. Мироново - 2017</vt:lpstr>
      <vt:lpstr>Участие в Георгиевской ярмарке с. Мироново - 2017</vt:lpstr>
      <vt:lpstr>Музейная  патриотическая  интерактивная программа  «Фронтовой привал»</vt:lpstr>
      <vt:lpstr>Музейная патриотическая интерактивная программа  «Фронтовой привал»</vt:lpstr>
      <vt:lpstr>9-мая День Победы традиционная патриотическая программа  «Фронтовой привал»</vt:lpstr>
      <vt:lpstr>9 мая  в Артемовском историческом музее прошла  традиционная музейная акция «Книга памяти» – в подарок»</vt:lpstr>
      <vt:lpstr>9-мая День Победы Патриотическая литературно-музыкальная программа с элементами театрализации «Шагают по войне девчата» </vt:lpstr>
      <vt:lpstr>9-мая День Победы Патриотическая литературно-музыкальная программа с элементами театрализации «Шагают по войне девчата» </vt:lpstr>
      <vt:lpstr>9-мая День Победы Патриотическая литературно-музыкальная программа с элементами театрализации «Шагают по войне девчата»</vt:lpstr>
      <vt:lpstr>9-мая День Победы Патриотическая литературно-музыкальная программа с элементами театрализации «Шагают по войне девчата»</vt:lpstr>
      <vt:lpstr>Ночь в музее - 2017 </vt:lpstr>
      <vt:lpstr>Ночь в музее - 2017</vt:lpstr>
      <vt:lpstr>Ночь в музее - 2017</vt:lpstr>
      <vt:lpstr>Ночь в музее - 2017 Историко-литературная программа  «Как в семнадцатом году…»</vt:lpstr>
      <vt:lpstr>Ночь в музее - 2017 Историко-литературная программа  «Как в семнадцатом году…»</vt:lpstr>
      <vt:lpstr>Ночь в музее - 2017  Историко-литературная программа  «Как в семнадцатом году…» -  театрализация «Декреты новой власти»</vt:lpstr>
      <vt:lpstr>Ночь в музее-2017  Историко-литературная программа  «Как в семнадцатом году…»  -  театрализация «Декреты новой власти»</vt:lpstr>
      <vt:lpstr>   Ночь в музее - 2017  Году экологии посвящается… «День Земли» в музее.  Экскурсия по выставке «Сокровища Земли» (памятники природы Артемовского района, минералы, окаменелости, ископаемые  останки древних животных)    </vt:lpstr>
      <vt:lpstr>  Ночь в музее - 2017  Программа «Мы – дети твои, дорогая Земля, или когда Земля была молодой»   Рисование на «Писаном камне» (пальчиковая живопись – сцены древней охоты)  </vt:lpstr>
      <vt:lpstr> Ночь в музее - 2017  «В поисках каменных сокровищ»  (раскопки на музейном участке – «добыча камней»)   </vt:lpstr>
      <vt:lpstr>Ночь в музее - 2017  «Каким же был динозавр?»  (фантазийный мастер-класс  для детей) </vt:lpstr>
      <vt:lpstr>Ночь в музее - 2017  «Подарок от шерстистого носорога». Мастер-класс по валянию шерсти. </vt:lpstr>
      <vt:lpstr>Ночь в музее - 2017  Мастер-класс по боевой раскраске  (аквагрим и мейк-ап в «анималистическом стиле»)</vt:lpstr>
      <vt:lpstr>Ночь в музее - 2017  «Космос близко, облака высоко». Телескоп и любование ночным небом. </vt:lpstr>
      <vt:lpstr>Ночь в музее - 2017  «Поклоняясь Огню». Огненное шоу и танцы у костра. </vt:lpstr>
      <vt:lpstr>Ночь в музее - 2017 Гости музея</vt:lpstr>
      <vt:lpstr>Ночь в музее - 2017  «Поклоняясь Огню». Огненное шоу и танцы у костра. </vt:lpstr>
      <vt:lpstr>Ночь в музее - 2017 «Поклоняясь Огню». Огненное шоу и танцы у костра.</vt:lpstr>
      <vt:lpstr>Ночь в музее - 2017 Праздничный салют</vt:lpstr>
      <vt:lpstr>День защиты детей  Выступление театральной студии ДДТ№22 </vt:lpstr>
      <vt:lpstr>День защиты детей</vt:lpstr>
      <vt:lpstr>День защиты детей</vt:lpstr>
      <vt:lpstr>Участие в Троицких гуляниях с. Покровское </vt:lpstr>
      <vt:lpstr>Участие в Троицких гуляниях с. Покровское</vt:lpstr>
      <vt:lpstr>ПОКРОВСКИЙ РУБЕЖ - 2017 С историко-документальной выставкой «Кипела волна штормовая…»  к 100-летию революции в России знакомится 1-й заместитель министра культуры Свердловской области Мантуров Владимир Гелиевич. 11.06.2017</vt:lpstr>
      <vt:lpstr>ПОКРОВСКИЙ РУБЕЖ-2017 Фотосалон  в стиле Модерн </vt:lpstr>
      <vt:lpstr>ПОКРОВСКИЙ РУБЕЖ-2017  Фотосалон  в стиле Модерн</vt:lpstr>
      <vt:lpstr>ПОКРОВСКИЙ РУБЕЖ-2017 Викторина «Комиссарские загадки»</vt:lpstr>
      <vt:lpstr>ПОКРОВСКИЙ РУБЕЖ-2017  Фотосалон  в стиле Модерн</vt:lpstr>
      <vt:lpstr>ПОКРОВСКИЙ РУБЕЖ-2017  Фотосалон  в стиле Модерн</vt:lpstr>
      <vt:lpstr>День молодежи в музее</vt:lpstr>
      <vt:lpstr>День молодежи в музее</vt:lpstr>
      <vt:lpstr>День города  Артемовского-2017 Фотовыставка Василия Коршунова «Артемовский моими глазами» </vt:lpstr>
      <vt:lpstr>День города  Артемовского-2017 Фотовыставка «Пикники в советское время или как отдыхали  трудящиеся на лоне природы» Выставка мастеров ДПИ</vt:lpstr>
      <vt:lpstr>День города  Артемовского-2017 Контактный зоопарк</vt:lpstr>
      <vt:lpstr>День города  Артемовского-2017 Театрализация «Доктор Айболит» (по мотивам Корнея Чуковского) </vt:lpstr>
      <vt:lpstr>День города  Артемовского-2017 Театрализация «Доктор Айболит» (по мотивам Корнея Чуковского)</vt:lpstr>
      <vt:lpstr>День города Артемовского-2017  Фотоконкурс </vt:lpstr>
      <vt:lpstr>День села в Бичуре Выставка картин, изделий  ДПИ, краеведческой литературы  в рамках праздника «Здесь моя Родина, здесь мои корни» </vt:lpstr>
      <vt:lpstr>Ирбитская ярмарка - 2017</vt:lpstr>
      <vt:lpstr>Ирбитская ярмарка - 2017</vt:lpstr>
      <vt:lpstr>Ирбитская ярмарка - 2017</vt:lpstr>
      <vt:lpstr>Нижняя Синячиха «Казачий яблочный спас» Выставка работ ДПИ</vt:lpstr>
      <vt:lpstr>26 августа - День памяти и трагическая дата мученической смерти трех священников – настоятелей приходов села Родники (Лягушино) Константина Попова и села Миронова — Иоасафа Панова и Иоанна Шишова.</vt:lpstr>
      <vt:lpstr>День Российского кино</vt:lpstr>
      <vt:lpstr>с. Арамашево V Межмуниципальный  фестиваль народного творчества «Бабье лето»</vt:lpstr>
      <vt:lpstr>с. Арамашево V Межмуниципальный фестиваль народного творчества «Бабье лето»</vt:lpstr>
      <vt:lpstr>Всероссийская ежегодная акция «День в музее для российских кадет»</vt:lpstr>
      <vt:lpstr>30 октября - День памяти жертв политических репрессий. Митинг у памятника и открытие выставки «Против собственного народа»</vt:lpstr>
      <vt:lpstr>30 октября -День памяти жертв политических репрессий. Открытие  историко-документальной выставки  «Против собственного народа»</vt:lpstr>
      <vt:lpstr>Ночь истории, Ночь искусств -2017</vt:lpstr>
      <vt:lpstr>Ночь истории, Ночь искусств - 2017 «Вспоминая наших корифеев»</vt:lpstr>
      <vt:lpstr>Ночь истории, Ночь искусств -2017</vt:lpstr>
      <vt:lpstr>Ночь истории, Ночь искусств -2017 </vt:lpstr>
      <vt:lpstr>Ночь истории, Ночь искусств -2017 </vt:lpstr>
      <vt:lpstr>Ночь истории, Ночь искусств -2017 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Ночь истории, Ночь искусств -2017</vt:lpstr>
      <vt:lpstr>Участие в добровольческой акции «10 000 добрых дел» Программа «Русские игры и игрушки», мастер-класс в технике оригами.  (Красногвардейский психоневрологический интернат)</vt:lpstr>
      <vt:lpstr>Участие в добровольческой акции «10 000 добрых дел» Программа «Русские игры и игрушки»  (Красногвардейский психоневрологический интернат)</vt:lpstr>
      <vt:lpstr>Историко-документальная выставка «Настоящие Герои» - в рамках проведения  торжественного мероприятия «Герои России – Герои нашего времени» на площадке ДК «Энергетик»</vt:lpstr>
      <vt:lpstr>«Новогодний музыкальный подарок», подготовленный  Артемовским историческим музеем, на площадке ДШИ №1. Концерт оперных исполнителей - супружеской четы Глуховых– Анастасии и Алексея, а также  их сына Михаила , концертмейстер Ольга Григорьева.  (г. Екатеринбург)</vt:lpstr>
      <vt:lpstr>«Новогодний музыкальный подарок», подготовленный  Артемовским историческим музеем,  на площадке ДШИ №1. Концерт оперных исполнителей - супружеской четы Глуховых– Анастасии и Алексея, а также  их сына Михаила , концертмейстер Ольга Григорьева.  (г. Екатеринбург)  </vt:lpstr>
      <vt:lpstr>«Новогодний музыкальный подарок», подготовленный  Артемовским историческим музеем, на площадке ДШИ №1. Концерт оперных исполнителей - супружеской четы Глуховых– Анастасии и Алексея, а также  их сына Михаила, концертмейстер Ольга Григорьева.  (г. Екатеринбург)    </vt:lpstr>
      <vt:lpstr>Новогодняя сказка «Аленький цветочек».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Новогодняя сказка «Аленький цветочек» Сказку для детей и их родителей создали для артемовцев сотрудники Артемовского исторического музея. </vt:lpstr>
      <vt:lpstr>Представление с Дедом Морозом у новогодней елки.</vt:lpstr>
      <vt:lpstr>Представление с Дедом Морозом у новогодней елки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культуры Артемовского городского округа  «Артемовский исторический музей»</dc:title>
  <dc:creator>Хранитель</dc:creator>
  <cp:lastModifiedBy>Музей</cp:lastModifiedBy>
  <cp:revision>275</cp:revision>
  <dcterms:created xsi:type="dcterms:W3CDTF">2016-02-01T04:34:19Z</dcterms:created>
  <dcterms:modified xsi:type="dcterms:W3CDTF">2018-01-11T11:27:15Z</dcterms:modified>
</cp:coreProperties>
</file>